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210350" y="332072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Latency-Aware Resource Optimization in Kubernetes: Experimental Insights from Java &amp; Go Microservices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 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36775" y="23244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Resource Sensitivity Profiles: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CPU-bound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Memory-resilient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Combined Reductions ≠ Sum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Latency Behavior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80" name="Google Shape;80;p1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98" name="Google Shape;98;p18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99" name="Google Shape;99;p18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05" name="Google Shape;105;p19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6" name="Google Shape;106;p19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18" name="Google Shape;118;p21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